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75" r:id="rId5"/>
    <p:sldId id="276" r:id="rId6"/>
    <p:sldId id="277" r:id="rId7"/>
    <p:sldId id="264" r:id="rId8"/>
    <p:sldId id="27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578</Words>
  <Application>Microsoft Office PowerPoint</Application>
  <PresentationFormat>Widescreen</PresentationFormat>
  <Paragraphs>50</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4</cp:revision>
  <dcterms:created xsi:type="dcterms:W3CDTF">2023-06-01T11:33:31Z</dcterms:created>
  <dcterms:modified xsi:type="dcterms:W3CDTF">2023-06-01T11:53:59Z</dcterms:modified>
</cp:coreProperties>
</file>